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42" r:id="rId2"/>
    <p:sldId id="344" r:id="rId3"/>
    <p:sldId id="345" r:id="rId4"/>
    <p:sldId id="346" r:id="rId5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97" autoAdjust="0"/>
  </p:normalViewPr>
  <p:slideViewPr>
    <p:cSldViewPr showGuides="1">
      <p:cViewPr varScale="1">
        <p:scale>
          <a:sx n="86" d="100"/>
          <a:sy n="86" d="100"/>
        </p:scale>
        <p:origin x="93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BC8D2-963B-4C8B-827C-480468118913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43163"/>
            <a:ext cx="7315200" cy="2314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09271-A078-458A-A690-F144D4D73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09271-A078-458A-A690-F144D4D737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31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0" i="0">
                <a:solidFill>
                  <a:srgbClr val="DEA01E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Microsoft Sans Serif" panose="020B0604020202020204"/>
                <a:cs typeface="Microsoft Sans Serif" panose="020B0604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0" i="0">
                <a:solidFill>
                  <a:srgbClr val="DEA01E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50" b="0" i="0">
                <a:solidFill>
                  <a:srgbClr val="DEA01E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9626" y="254718"/>
            <a:ext cx="7944746" cy="384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0" b="0" i="0">
                <a:solidFill>
                  <a:srgbClr val="DEA01E"/>
                </a:solidFill>
                <a:latin typeface="Trebuchet MS" panose="020B0603020202020204"/>
                <a:cs typeface="Trebuchet MS" panose="020B060302020202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3990" y="1821180"/>
            <a:ext cx="4138929" cy="2488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Microsoft Sans Serif" panose="020B0604020202020204"/>
                <a:cs typeface="Microsoft Sans Serif" panose="020B06040202020202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968" y="445428"/>
            <a:ext cx="3134174" cy="361637"/>
          </a:xfrm>
        </p:spPr>
        <p:txBody>
          <a:bodyPr/>
          <a:lstStyle/>
          <a:p>
            <a:r>
              <a:rPr lang="en-US" dirty="0"/>
              <a:t>  Gender distribution</a:t>
            </a:r>
          </a:p>
        </p:txBody>
      </p:sp>
      <p:pic>
        <p:nvPicPr>
          <p:cNvPr id="5" name="Picture 4" descr="C:\Users\LiteHaus\Downloads\New question-9_3_2025, 12_55_16 PM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76220"/>
            <a:ext cx="3886200" cy="243853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600200" y="1439841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99 (19.8%)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26950" y="3571865"/>
            <a:ext cx="6880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401(80.2)</a:t>
            </a:r>
          </a:p>
        </p:txBody>
      </p:sp>
      <p:cxnSp>
        <p:nvCxnSpPr>
          <p:cNvPr id="8" name="Elbow Connector 7"/>
          <p:cNvCxnSpPr>
            <a:cxnSpLocks/>
          </p:cNvCxnSpPr>
          <p:nvPr/>
        </p:nvCxnSpPr>
        <p:spPr>
          <a:xfrm rot="16200000" flipH="1">
            <a:off x="3131431" y="3383130"/>
            <a:ext cx="358248" cy="1423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>
          <a:xfrm>
            <a:off x="2489487" y="1089434"/>
            <a:ext cx="163648" cy="92791"/>
          </a:xfrm>
          <a:prstGeom prst="bentConnector3">
            <a:avLst>
              <a:gd name="adj1" fmla="val 1029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CBA0CCE-DE76-DC0B-37C5-690E66AC2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4544" y="254719"/>
            <a:ext cx="3187456" cy="707886"/>
          </a:xfrm>
        </p:spPr>
        <p:txBody>
          <a:bodyPr/>
          <a:lstStyle/>
          <a:p>
            <a:endParaRPr lang="en-US" dirty="0"/>
          </a:p>
          <a:p>
            <a:pPr algn="l"/>
            <a:r>
              <a:rPr lang="en-US" dirty="0"/>
              <a:t>         </a:t>
            </a:r>
            <a:r>
              <a:rPr lang="en-US" sz="1800" dirty="0">
                <a:solidFill>
                  <a:srgbClr val="DEA01E"/>
                </a:solidFill>
                <a:latin typeface="Trebuchet MS" panose="020B0603020202020204"/>
                <a:ea typeface="+mj-ea"/>
              </a:rPr>
              <a:t>Distribution by Nationality</a:t>
            </a:r>
          </a:p>
          <a:p>
            <a:endParaRPr lang="en-US" b="1" dirty="0"/>
          </a:p>
        </p:txBody>
      </p:sp>
      <p:pic>
        <p:nvPicPr>
          <p:cNvPr id="10" name="Picture 9" descr="C:\Users\LiteHaus\AppData\Local\Microsoft\Windows\INetCache\Content.Word\New question-9_3_2025, 2_25_51 PM.PNG">
            <a:extLst>
              <a:ext uri="{FF2B5EF4-FFF2-40B4-BE49-F238E27FC236}">
                <a16:creationId xmlns:a16="http://schemas.microsoft.com/office/drawing/2014/main" id="{060F40BD-345B-98DC-5F23-1647EA2823D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085" y="807065"/>
            <a:ext cx="3591374" cy="304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C0669A1-2F31-D1A0-881A-D3A7BC78C02B}"/>
              </a:ext>
            </a:extLst>
          </p:cNvPr>
          <p:cNvSpPr txBox="1"/>
          <p:nvPr/>
        </p:nvSpPr>
        <p:spPr>
          <a:xfrm>
            <a:off x="5791200" y="1276220"/>
            <a:ext cx="8268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216 (43.2%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8906AD-4B1D-070E-90F5-C2B921FC17D4}"/>
              </a:ext>
            </a:extLst>
          </p:cNvPr>
          <p:cNvSpPr txBox="1"/>
          <p:nvPr/>
        </p:nvSpPr>
        <p:spPr>
          <a:xfrm>
            <a:off x="7772400" y="3028950"/>
            <a:ext cx="8114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281(56.2.%)</a:t>
            </a:r>
          </a:p>
        </p:txBody>
      </p:sp>
    </p:spTree>
    <p:extLst>
      <p:ext uri="{BB962C8B-B14F-4D97-AF65-F5344CB8AC3E}">
        <p14:creationId xmlns:p14="http://schemas.microsoft.com/office/powerpoint/2010/main" val="172566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015" y="361950"/>
            <a:ext cx="3781425" cy="361637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  <a:latin typeface="Sylfaen" panose="010A0502050306030303" pitchFamily="18" charset="0"/>
              </a:rPr>
              <a:t>Distribution across sub-cities</a:t>
            </a:r>
          </a:p>
        </p:txBody>
      </p:sp>
      <p:pic>
        <p:nvPicPr>
          <p:cNvPr id="4" name="Picture 3" descr="C:\Users\LiteHaus\Downloads\New question-9_4_2025, 7_48_47 AM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15" y="895350"/>
            <a:ext cx="4871185" cy="3076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Elbow Connector 4"/>
          <p:cNvCxnSpPr>
            <a:cxnSpLocks/>
            <a:endCxn id="8" idx="1"/>
          </p:cNvCxnSpPr>
          <p:nvPr/>
        </p:nvCxnSpPr>
        <p:spPr>
          <a:xfrm rot="16200000" flipH="1">
            <a:off x="3438168" y="3466028"/>
            <a:ext cx="286465" cy="1524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/>
          <p:nvPr/>
        </p:nvCxnSpPr>
        <p:spPr>
          <a:xfrm>
            <a:off x="1828800" y="1276350"/>
            <a:ext cx="163648" cy="92791"/>
          </a:xfrm>
          <a:prstGeom prst="bentConnector3">
            <a:avLst>
              <a:gd name="adj1" fmla="val 1029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35254" y="1106472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289(57.8%)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562350"/>
            <a:ext cx="7793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211(42.2%)</a:t>
            </a:r>
          </a:p>
        </p:txBody>
      </p:sp>
    </p:spTree>
    <p:extLst>
      <p:ext uri="{BB962C8B-B14F-4D97-AF65-F5344CB8AC3E}">
        <p14:creationId xmlns:p14="http://schemas.microsoft.com/office/powerpoint/2010/main" val="3336982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26" y="254718"/>
            <a:ext cx="7944746" cy="361637"/>
          </a:xfrm>
        </p:spPr>
        <p:txBody>
          <a:bodyPr/>
          <a:lstStyle/>
          <a:p>
            <a:r>
              <a:rPr lang="en-US" dirty="0"/>
              <a:t>Educational Attainment</a:t>
            </a:r>
          </a:p>
        </p:txBody>
      </p:sp>
      <p:pic>
        <p:nvPicPr>
          <p:cNvPr id="4" name="Picture 3" descr="C:\Users\hp\Downloads\Metabase-New question-10_19_2025, 8_37_34 PM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42950"/>
            <a:ext cx="7162800" cy="47226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2"/>
          <p:cNvSpPr txBox="1"/>
          <p:nvPr/>
        </p:nvSpPr>
        <p:spPr>
          <a:xfrm>
            <a:off x="1524000" y="3790950"/>
            <a:ext cx="327654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13</a:t>
            </a:r>
          </a:p>
        </p:txBody>
      </p:sp>
      <p:sp>
        <p:nvSpPr>
          <p:cNvPr id="6" name="TextBox 3"/>
          <p:cNvSpPr txBox="1"/>
          <p:nvPr/>
        </p:nvSpPr>
        <p:spPr>
          <a:xfrm>
            <a:off x="2362200" y="3553060"/>
            <a:ext cx="327654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26</a:t>
            </a:r>
          </a:p>
        </p:txBody>
      </p:sp>
      <p:sp>
        <p:nvSpPr>
          <p:cNvPr id="7" name="TextBox 3"/>
          <p:cNvSpPr txBox="1"/>
          <p:nvPr/>
        </p:nvSpPr>
        <p:spPr>
          <a:xfrm>
            <a:off x="3223260" y="3288500"/>
            <a:ext cx="328936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51</a:t>
            </a:r>
            <a:endParaRPr lang="en-US" sz="1100" dirty="0"/>
          </a:p>
        </p:txBody>
      </p:sp>
      <p:sp>
        <p:nvSpPr>
          <p:cNvPr id="8" name="TextBox 5"/>
          <p:cNvSpPr txBox="1"/>
          <p:nvPr/>
        </p:nvSpPr>
        <p:spPr>
          <a:xfrm>
            <a:off x="4038600" y="3927040"/>
            <a:ext cx="256160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2</a:t>
            </a:r>
          </a:p>
        </p:txBody>
      </p:sp>
      <p:sp>
        <p:nvSpPr>
          <p:cNvPr id="9" name="TextBox 6"/>
          <p:cNvSpPr txBox="1"/>
          <p:nvPr/>
        </p:nvSpPr>
        <p:spPr>
          <a:xfrm>
            <a:off x="4838694" y="3553060"/>
            <a:ext cx="327654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31</a:t>
            </a:r>
          </a:p>
        </p:txBody>
      </p:sp>
      <p:sp>
        <p:nvSpPr>
          <p:cNvPr id="10" name="TextBox 7"/>
          <p:cNvSpPr txBox="1"/>
          <p:nvPr/>
        </p:nvSpPr>
        <p:spPr>
          <a:xfrm>
            <a:off x="5638800" y="2190750"/>
            <a:ext cx="463549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134</a:t>
            </a:r>
          </a:p>
        </p:txBody>
      </p:sp>
      <p:sp>
        <p:nvSpPr>
          <p:cNvPr id="11" name="TextBox 8"/>
          <p:cNvSpPr txBox="1"/>
          <p:nvPr/>
        </p:nvSpPr>
        <p:spPr>
          <a:xfrm>
            <a:off x="6477000" y="767480"/>
            <a:ext cx="399148" cy="26456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/>
              <a:t>243</a:t>
            </a:r>
          </a:p>
        </p:txBody>
      </p:sp>
    </p:spTree>
    <p:extLst>
      <p:ext uri="{BB962C8B-B14F-4D97-AF65-F5344CB8AC3E}">
        <p14:creationId xmlns:p14="http://schemas.microsoft.com/office/powerpoint/2010/main" val="43172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body" idx="1"/>
          </p:nvPr>
        </p:nvSpPr>
        <p:spPr>
          <a:xfrm>
            <a:off x="2523490" y="285750"/>
            <a:ext cx="1896110" cy="402594"/>
          </a:xfrm>
        </p:spPr>
        <p:txBody>
          <a:bodyPr/>
          <a:lstStyle/>
          <a:p>
            <a:r>
              <a:rPr lang="en-US" b="1" dirty="0">
                <a:latin typeface="Sylfaen" panose="010A0502050306030303" pitchFamily="18" charset="0"/>
              </a:rPr>
              <a:t>Age Category</a:t>
            </a:r>
          </a:p>
        </p:txBody>
      </p:sp>
      <p:pic>
        <p:nvPicPr>
          <p:cNvPr id="5" name="Picture 4" descr="C:\Users\hp\Downloads\Metabase-New question-10_20_2025, 5_28_12 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8344"/>
            <a:ext cx="6781800" cy="403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2"/>
          <p:cNvSpPr txBox="1"/>
          <p:nvPr/>
        </p:nvSpPr>
        <p:spPr>
          <a:xfrm>
            <a:off x="3124200" y="819150"/>
            <a:ext cx="533400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333</a:t>
            </a:r>
            <a:endParaRPr lang="en-US" sz="1100" dirty="0"/>
          </a:p>
        </p:txBody>
      </p:sp>
      <p:sp>
        <p:nvSpPr>
          <p:cNvPr id="7" name="TextBox 2"/>
          <p:cNvSpPr txBox="1"/>
          <p:nvPr/>
        </p:nvSpPr>
        <p:spPr>
          <a:xfrm>
            <a:off x="2359022" y="3486150"/>
            <a:ext cx="328936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34</a:t>
            </a:r>
            <a:endParaRPr lang="en-US" sz="1100" dirty="0"/>
          </a:p>
        </p:txBody>
      </p:sp>
      <p:sp>
        <p:nvSpPr>
          <p:cNvPr id="8" name="TextBox 2"/>
          <p:cNvSpPr txBox="1"/>
          <p:nvPr/>
        </p:nvSpPr>
        <p:spPr>
          <a:xfrm>
            <a:off x="4038600" y="2647950"/>
            <a:ext cx="533400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128</a:t>
            </a:r>
            <a:endParaRPr lang="en-US" sz="1100" dirty="0"/>
          </a:p>
        </p:txBody>
      </p:sp>
      <p:sp>
        <p:nvSpPr>
          <p:cNvPr id="9" name="TextBox 2"/>
          <p:cNvSpPr txBox="1"/>
          <p:nvPr/>
        </p:nvSpPr>
        <p:spPr>
          <a:xfrm>
            <a:off x="4832350" y="3742685"/>
            <a:ext cx="533400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4</a:t>
            </a:r>
            <a:endParaRPr lang="en-US" sz="1100" dirty="0"/>
          </a:p>
        </p:txBody>
      </p:sp>
      <p:sp>
        <p:nvSpPr>
          <p:cNvPr id="10" name="TextBox 2"/>
          <p:cNvSpPr txBox="1"/>
          <p:nvPr/>
        </p:nvSpPr>
        <p:spPr>
          <a:xfrm>
            <a:off x="5638800" y="3742685"/>
            <a:ext cx="533400" cy="26161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6398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2738</TotalTime>
  <Words>43</Words>
  <Application>Microsoft Office PowerPoint</Application>
  <PresentationFormat>On-screen Show (16:9)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Microsoft Sans Serif</vt:lpstr>
      <vt:lpstr>Sylfaen</vt:lpstr>
      <vt:lpstr>Trebuchet MS</vt:lpstr>
      <vt:lpstr>Office Theme</vt:lpstr>
      <vt:lpstr>  Gender distribution</vt:lpstr>
      <vt:lpstr>Distribution across sub-cities</vt:lpstr>
      <vt:lpstr>Educational Attainment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 Approach</dc:title>
  <dc:creator>hp</dc:creator>
  <cp:lastModifiedBy>Belay Negesse</cp:lastModifiedBy>
  <cp:revision>143</cp:revision>
  <dcterms:created xsi:type="dcterms:W3CDTF">2024-10-29T00:42:00Z</dcterms:created>
  <dcterms:modified xsi:type="dcterms:W3CDTF">2025-10-20T05:54:59Z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2023-11-09T06:00:00Z</vt:filetime>
  </property>
  <property fmtid="{D5CDD505-2E9C-101B-9397-08002B2CF9AE}" pid="3" name="LastSaved">
    <vt:filetime>2024-10-29T06:00:00Z</vt:filetime>
  </property>
  <property fmtid="{D5CDD505-2E9C-101B-9397-08002B2CF9AE}" pid="4" name="ICV">
    <vt:lpwstr>09C8FB9F929E4BC8A46BE0B35AA5D0A6_12</vt:lpwstr>
  </property>
  <property fmtid="{D5CDD505-2E9C-101B-9397-08002B2CF9AE}" pid="5" name="KSOProductBuildVer">
    <vt:lpwstr>1033-12.2.0.21931</vt:lpwstr>
  </property>
</Properties>
</file>